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1" r:id="rId1"/>
  </p:sldMasterIdLst>
  <p:notesMasterIdLst>
    <p:notesMasterId r:id="rId3"/>
  </p:notesMasterIdLst>
  <p:sldIdLst>
    <p:sldId id="256" r:id="rId2"/>
  </p:sldIdLst>
  <p:sldSz cx="5148263" cy="9144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A76"/>
    <a:srgbClr val="595959"/>
    <a:srgbClr val="485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ADC"/>
          </a:solidFill>
        </a:fill>
      </a:tcStyle>
    </a:wholeTbl>
    <a:band2H>
      <a:tcTxStyle/>
      <a:tcStyle>
        <a:tcBdr/>
        <a:fill>
          <a:solidFill>
            <a:srgbClr val="E8ED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CFE0"/>
          </a:solidFill>
        </a:fill>
      </a:tcStyle>
    </a:wholeTbl>
    <a:band2H>
      <a:tcTxStyle/>
      <a:tcStyle>
        <a:tcBdr/>
        <a:fill>
          <a:solidFill>
            <a:srgbClr val="F0E8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BE5"/>
          </a:solidFill>
        </a:fill>
      </a:tcStyle>
    </a:wholeTbl>
    <a:band2H>
      <a:tcTxStyle/>
      <a:tcStyle>
        <a:tcBdr/>
        <a:fill>
          <a:solidFill>
            <a:srgbClr val="E9EEF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90" d="100"/>
          <a:sy n="190" d="100"/>
        </p:scale>
        <p:origin x="318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106163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907494" latinLnBrk="0">
      <a:defRPr sz="800">
        <a:latin typeface="+mj-lt"/>
        <a:ea typeface="+mj-ea"/>
        <a:cs typeface="+mj-cs"/>
        <a:sym typeface="Georgia"/>
      </a:defRPr>
    </a:lvl1pPr>
    <a:lvl2pPr indent="228600" defTabSz="907494" latinLnBrk="0">
      <a:defRPr sz="800">
        <a:latin typeface="+mj-lt"/>
        <a:ea typeface="+mj-ea"/>
        <a:cs typeface="+mj-cs"/>
        <a:sym typeface="Georgia"/>
      </a:defRPr>
    </a:lvl2pPr>
    <a:lvl3pPr indent="457200" defTabSz="907494" latinLnBrk="0">
      <a:defRPr sz="800">
        <a:latin typeface="+mj-lt"/>
        <a:ea typeface="+mj-ea"/>
        <a:cs typeface="+mj-cs"/>
        <a:sym typeface="Georgia"/>
      </a:defRPr>
    </a:lvl3pPr>
    <a:lvl4pPr indent="685800" defTabSz="907494" latinLnBrk="0">
      <a:defRPr sz="800">
        <a:latin typeface="+mj-lt"/>
        <a:ea typeface="+mj-ea"/>
        <a:cs typeface="+mj-cs"/>
        <a:sym typeface="Georgia"/>
      </a:defRPr>
    </a:lvl4pPr>
    <a:lvl5pPr indent="914400" defTabSz="907494" latinLnBrk="0">
      <a:defRPr sz="800">
        <a:latin typeface="+mj-lt"/>
        <a:ea typeface="+mj-ea"/>
        <a:cs typeface="+mj-cs"/>
        <a:sym typeface="Georgia"/>
      </a:defRPr>
    </a:lvl5pPr>
    <a:lvl6pPr indent="1143000" defTabSz="907494" latinLnBrk="0">
      <a:defRPr sz="800">
        <a:latin typeface="+mj-lt"/>
        <a:ea typeface="+mj-ea"/>
        <a:cs typeface="+mj-cs"/>
        <a:sym typeface="Georgia"/>
      </a:defRPr>
    </a:lvl6pPr>
    <a:lvl7pPr indent="1371600" defTabSz="907494" latinLnBrk="0">
      <a:defRPr sz="800">
        <a:latin typeface="+mj-lt"/>
        <a:ea typeface="+mj-ea"/>
        <a:cs typeface="+mj-cs"/>
        <a:sym typeface="Georgia"/>
      </a:defRPr>
    </a:lvl7pPr>
    <a:lvl8pPr indent="1600200" defTabSz="907494" latinLnBrk="0">
      <a:defRPr sz="800">
        <a:latin typeface="+mj-lt"/>
        <a:ea typeface="+mj-ea"/>
        <a:cs typeface="+mj-cs"/>
        <a:sym typeface="Georgia"/>
      </a:defRPr>
    </a:lvl8pPr>
    <a:lvl9pPr indent="1828800" defTabSz="907494" latinLnBrk="0">
      <a:defRPr sz="800">
        <a:latin typeface="+mj-lt"/>
        <a:ea typeface="+mj-ea"/>
        <a:cs typeface="+mj-cs"/>
        <a:sym typeface="Georgia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212211-8249-4C76-A227-438B6E070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533" y="1496484"/>
            <a:ext cx="3861197" cy="3183467"/>
          </a:xfrm>
        </p:spPr>
        <p:txBody>
          <a:bodyPr anchor="b"/>
          <a:lstStyle>
            <a:lvl1pPr algn="ctr">
              <a:defRPr sz="253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C07493-C9F6-4EF9-BB07-D7CBDCB47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533" y="4802717"/>
            <a:ext cx="3861197" cy="2207683"/>
          </a:xfrm>
        </p:spPr>
        <p:txBody>
          <a:bodyPr/>
          <a:lstStyle>
            <a:lvl1pPr marL="0" indent="0" algn="ctr">
              <a:buNone/>
              <a:defRPr sz="1014"/>
            </a:lvl1pPr>
            <a:lvl2pPr marL="193076" indent="0" algn="ctr">
              <a:buNone/>
              <a:defRPr sz="845"/>
            </a:lvl2pPr>
            <a:lvl3pPr marL="386151" indent="0" algn="ctr">
              <a:buNone/>
              <a:defRPr sz="760"/>
            </a:lvl3pPr>
            <a:lvl4pPr marL="579227" indent="0" algn="ctr">
              <a:buNone/>
              <a:defRPr sz="676"/>
            </a:lvl4pPr>
            <a:lvl5pPr marL="772302" indent="0" algn="ctr">
              <a:buNone/>
              <a:defRPr sz="676"/>
            </a:lvl5pPr>
            <a:lvl6pPr marL="965378" indent="0" algn="ctr">
              <a:buNone/>
              <a:defRPr sz="676"/>
            </a:lvl6pPr>
            <a:lvl7pPr marL="1158453" indent="0" algn="ctr">
              <a:buNone/>
              <a:defRPr sz="676"/>
            </a:lvl7pPr>
            <a:lvl8pPr marL="1351529" indent="0" algn="ctr">
              <a:buNone/>
              <a:defRPr sz="676"/>
            </a:lvl8pPr>
            <a:lvl9pPr marL="1544604" indent="0" algn="ctr">
              <a:buNone/>
              <a:defRPr sz="676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5C2DFC-B5F6-45A3-8731-B825A08FB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4522EC-FC5B-410F-A8F6-6C5E8445F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DF67E1-84E3-4913-8EED-EDF3DB5F3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78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19A365-7364-4A85-82F9-7C6CDFB9C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6C8DD4E-1975-4FC5-BCEC-564A75DB8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3F044-57D8-4D3B-9F4E-D30A199FB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A34EDA-6F4D-4D9F-9304-04175F85E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D05108-2C36-4804-9B9E-78BAD3CEA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385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4DDCD24-E400-4595-8F77-CBF934F5D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84226" y="486834"/>
            <a:ext cx="1110094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4212C0C-E285-4585-A8B4-C9E148313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3943" y="486834"/>
            <a:ext cx="3265929" cy="77491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3E0050-3245-4BE7-833C-FD0DBB644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C2FC9E-BCDA-4256-8022-06975A69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F70E18-9C86-4138-AE6B-6DD67D5A5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609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581485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420E20-769C-4BA2-B8A0-A0CAE9639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E1D99D-A45D-4828-9DC6-273E0A668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023A3B-FC5D-49D8-9285-1B5386F3D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AB3A18-B659-4597-A9A2-FEB30A8C1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61D9C4-A16A-4F0D-A5C5-F90DCB99F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627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4A5527-4CB7-4E47-AFB4-5B86AB9A0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262" y="2279652"/>
            <a:ext cx="4440377" cy="3803649"/>
          </a:xfrm>
        </p:spPr>
        <p:txBody>
          <a:bodyPr anchor="b"/>
          <a:lstStyle>
            <a:lvl1pPr>
              <a:defRPr sz="253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9BDC22-8488-4132-813E-8057FFCCC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1262" y="6119285"/>
            <a:ext cx="4440377" cy="2000249"/>
          </a:xfrm>
        </p:spPr>
        <p:txBody>
          <a:bodyPr/>
          <a:lstStyle>
            <a:lvl1pPr marL="0" indent="0">
              <a:buNone/>
              <a:defRPr sz="1014">
                <a:solidFill>
                  <a:schemeClr val="tx1">
                    <a:tint val="75000"/>
                  </a:schemeClr>
                </a:solidFill>
              </a:defRPr>
            </a:lvl1pPr>
            <a:lvl2pPr marL="193076" indent="0">
              <a:buNone/>
              <a:defRPr sz="845">
                <a:solidFill>
                  <a:schemeClr val="tx1">
                    <a:tint val="75000"/>
                  </a:schemeClr>
                </a:solidFill>
              </a:defRPr>
            </a:lvl2pPr>
            <a:lvl3pPr marL="386151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9227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4pPr>
            <a:lvl5pPr marL="772302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5pPr>
            <a:lvl6pPr marL="965378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6pPr>
            <a:lvl7pPr marL="1158453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7pPr>
            <a:lvl8pPr marL="1351529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8pPr>
            <a:lvl9pPr marL="1544604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A018E17-F77E-4FA4-8C2C-26EE5993C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5B6FBD-E46F-4960-B10A-47FD2B3E8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8A5E49-9DC3-466C-8A17-9735A52C0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30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927246-9542-4865-9202-B583B2544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44F8A4-D972-4703-BD98-807C3A3C5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3943" y="2434167"/>
            <a:ext cx="2188012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8ECAA4C-7D09-4200-802C-0EAB143C8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06308" y="2434167"/>
            <a:ext cx="2188012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1268C9-08D6-4C62-A1B2-9D87AA8A5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2893AF-BD1C-4656-9A45-F30184A4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E6F6130-34EB-4939-AD9D-A239E1719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374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3C6A6D-F3E9-43AA-8542-A21D8B568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14" y="486834"/>
            <a:ext cx="4440377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F717D5F-9054-4736-BEC9-0437CC145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4614" y="2241551"/>
            <a:ext cx="2177956" cy="1098549"/>
          </a:xfrm>
        </p:spPr>
        <p:txBody>
          <a:bodyPr anchor="b"/>
          <a:lstStyle>
            <a:lvl1pPr marL="0" indent="0">
              <a:buNone/>
              <a:defRPr sz="1014" b="1"/>
            </a:lvl1pPr>
            <a:lvl2pPr marL="193076" indent="0">
              <a:buNone/>
              <a:defRPr sz="845" b="1"/>
            </a:lvl2pPr>
            <a:lvl3pPr marL="386151" indent="0">
              <a:buNone/>
              <a:defRPr sz="760" b="1"/>
            </a:lvl3pPr>
            <a:lvl4pPr marL="579227" indent="0">
              <a:buNone/>
              <a:defRPr sz="676" b="1"/>
            </a:lvl4pPr>
            <a:lvl5pPr marL="772302" indent="0">
              <a:buNone/>
              <a:defRPr sz="676" b="1"/>
            </a:lvl5pPr>
            <a:lvl6pPr marL="965378" indent="0">
              <a:buNone/>
              <a:defRPr sz="676" b="1"/>
            </a:lvl6pPr>
            <a:lvl7pPr marL="1158453" indent="0">
              <a:buNone/>
              <a:defRPr sz="676" b="1"/>
            </a:lvl7pPr>
            <a:lvl8pPr marL="1351529" indent="0">
              <a:buNone/>
              <a:defRPr sz="676" b="1"/>
            </a:lvl8pPr>
            <a:lvl9pPr marL="1544604" indent="0">
              <a:buNone/>
              <a:defRPr sz="67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9BEAC59-3356-4351-8F8B-475FFD234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4614" y="3340100"/>
            <a:ext cx="2177956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33B4A6B-89A3-4D29-816C-5B23E92B85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606308" y="2241551"/>
            <a:ext cx="2188682" cy="1098549"/>
          </a:xfrm>
        </p:spPr>
        <p:txBody>
          <a:bodyPr anchor="b"/>
          <a:lstStyle>
            <a:lvl1pPr marL="0" indent="0">
              <a:buNone/>
              <a:defRPr sz="1014" b="1"/>
            </a:lvl1pPr>
            <a:lvl2pPr marL="193076" indent="0">
              <a:buNone/>
              <a:defRPr sz="845" b="1"/>
            </a:lvl2pPr>
            <a:lvl3pPr marL="386151" indent="0">
              <a:buNone/>
              <a:defRPr sz="760" b="1"/>
            </a:lvl3pPr>
            <a:lvl4pPr marL="579227" indent="0">
              <a:buNone/>
              <a:defRPr sz="676" b="1"/>
            </a:lvl4pPr>
            <a:lvl5pPr marL="772302" indent="0">
              <a:buNone/>
              <a:defRPr sz="676" b="1"/>
            </a:lvl5pPr>
            <a:lvl6pPr marL="965378" indent="0">
              <a:buNone/>
              <a:defRPr sz="676" b="1"/>
            </a:lvl6pPr>
            <a:lvl7pPr marL="1158453" indent="0">
              <a:buNone/>
              <a:defRPr sz="676" b="1"/>
            </a:lvl7pPr>
            <a:lvl8pPr marL="1351529" indent="0">
              <a:buNone/>
              <a:defRPr sz="676" b="1"/>
            </a:lvl8pPr>
            <a:lvl9pPr marL="1544604" indent="0">
              <a:buNone/>
              <a:defRPr sz="67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2377D41-610B-44C5-88CA-F754A1C1ED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606308" y="3340100"/>
            <a:ext cx="2188682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0841A9F-C157-4053-BBB8-0B737D9B8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AFF267B-C56B-4B13-97FB-9E0240520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9D0BDB8-9830-4C16-BF58-C5F183462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510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017F6A-589E-4367-BC2C-77C8A79EB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EF1D16D-090E-42D0-BB0F-163B0DA97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FB02F44-85D9-49BF-A742-583D9338C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A63656-8EBE-4147-8BD5-C4044A42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26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9ED9BBF-81E7-4299-933A-D803B54B1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5744E0F-F5D0-4647-8995-9A9ACDC17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00726D8-0DD6-4B9E-88CF-26CA0BFB3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94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60784B-7C75-45A2-8698-7C7EC6D27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</p:spPr>
        <p:txBody>
          <a:bodyPr anchor="b"/>
          <a:lstStyle>
            <a:lvl1pPr>
              <a:defRPr sz="135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425A4D-90D5-4A7A-A546-E0ECBC29A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8682" y="1316567"/>
            <a:ext cx="2606308" cy="6498167"/>
          </a:xfrm>
        </p:spPr>
        <p:txBody>
          <a:bodyPr/>
          <a:lstStyle>
            <a:lvl1pPr>
              <a:defRPr sz="1351"/>
            </a:lvl1pPr>
            <a:lvl2pPr>
              <a:defRPr sz="1182"/>
            </a:lvl2pPr>
            <a:lvl3pPr>
              <a:defRPr sz="1014"/>
            </a:lvl3pPr>
            <a:lvl4pPr>
              <a:defRPr sz="845"/>
            </a:lvl4pPr>
            <a:lvl5pPr>
              <a:defRPr sz="845"/>
            </a:lvl5pPr>
            <a:lvl6pPr>
              <a:defRPr sz="845"/>
            </a:lvl6pPr>
            <a:lvl7pPr>
              <a:defRPr sz="845"/>
            </a:lvl7pPr>
            <a:lvl8pPr>
              <a:defRPr sz="845"/>
            </a:lvl8pPr>
            <a:lvl9pPr>
              <a:defRPr sz="84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44677E1-1BA5-455D-A8FC-E1B59D964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614" y="2743200"/>
            <a:ext cx="1660449" cy="5082117"/>
          </a:xfrm>
        </p:spPr>
        <p:txBody>
          <a:bodyPr/>
          <a:lstStyle>
            <a:lvl1pPr marL="0" indent="0">
              <a:buNone/>
              <a:defRPr sz="676"/>
            </a:lvl1pPr>
            <a:lvl2pPr marL="193076" indent="0">
              <a:buNone/>
              <a:defRPr sz="591"/>
            </a:lvl2pPr>
            <a:lvl3pPr marL="386151" indent="0">
              <a:buNone/>
              <a:defRPr sz="507"/>
            </a:lvl3pPr>
            <a:lvl4pPr marL="579227" indent="0">
              <a:buNone/>
              <a:defRPr sz="422"/>
            </a:lvl4pPr>
            <a:lvl5pPr marL="772302" indent="0">
              <a:buNone/>
              <a:defRPr sz="422"/>
            </a:lvl5pPr>
            <a:lvl6pPr marL="965378" indent="0">
              <a:buNone/>
              <a:defRPr sz="422"/>
            </a:lvl6pPr>
            <a:lvl7pPr marL="1158453" indent="0">
              <a:buNone/>
              <a:defRPr sz="422"/>
            </a:lvl7pPr>
            <a:lvl8pPr marL="1351529" indent="0">
              <a:buNone/>
              <a:defRPr sz="422"/>
            </a:lvl8pPr>
            <a:lvl9pPr marL="1544604" indent="0">
              <a:buNone/>
              <a:defRPr sz="42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6F9AFFF-3F17-4656-8A5D-CBC838D7D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F3102F0-0700-485B-B4BA-EC5402BD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09332B-4839-42E8-8F0F-9556ECAE4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262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89A409-F18E-43BC-BCB7-74036224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</p:spPr>
        <p:txBody>
          <a:bodyPr anchor="b"/>
          <a:lstStyle>
            <a:lvl1pPr>
              <a:defRPr sz="135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D71823C-38C1-44DA-BBFE-753BD8188A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88682" y="1316567"/>
            <a:ext cx="2606308" cy="6498167"/>
          </a:xfrm>
        </p:spPr>
        <p:txBody>
          <a:bodyPr/>
          <a:lstStyle>
            <a:lvl1pPr marL="0" indent="0">
              <a:buNone/>
              <a:defRPr sz="1351"/>
            </a:lvl1pPr>
            <a:lvl2pPr marL="193076" indent="0">
              <a:buNone/>
              <a:defRPr sz="1182"/>
            </a:lvl2pPr>
            <a:lvl3pPr marL="386151" indent="0">
              <a:buNone/>
              <a:defRPr sz="1014"/>
            </a:lvl3pPr>
            <a:lvl4pPr marL="579227" indent="0">
              <a:buNone/>
              <a:defRPr sz="845"/>
            </a:lvl4pPr>
            <a:lvl5pPr marL="772302" indent="0">
              <a:buNone/>
              <a:defRPr sz="845"/>
            </a:lvl5pPr>
            <a:lvl6pPr marL="965378" indent="0">
              <a:buNone/>
              <a:defRPr sz="845"/>
            </a:lvl6pPr>
            <a:lvl7pPr marL="1158453" indent="0">
              <a:buNone/>
              <a:defRPr sz="845"/>
            </a:lvl7pPr>
            <a:lvl8pPr marL="1351529" indent="0">
              <a:buNone/>
              <a:defRPr sz="845"/>
            </a:lvl8pPr>
            <a:lvl9pPr marL="1544604" indent="0">
              <a:buNone/>
              <a:defRPr sz="845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1613D7A-D455-455D-A0F3-3314DDBC0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614" y="2743200"/>
            <a:ext cx="1660449" cy="5082117"/>
          </a:xfrm>
        </p:spPr>
        <p:txBody>
          <a:bodyPr/>
          <a:lstStyle>
            <a:lvl1pPr marL="0" indent="0">
              <a:buNone/>
              <a:defRPr sz="676"/>
            </a:lvl1pPr>
            <a:lvl2pPr marL="193076" indent="0">
              <a:buNone/>
              <a:defRPr sz="591"/>
            </a:lvl2pPr>
            <a:lvl3pPr marL="386151" indent="0">
              <a:buNone/>
              <a:defRPr sz="507"/>
            </a:lvl3pPr>
            <a:lvl4pPr marL="579227" indent="0">
              <a:buNone/>
              <a:defRPr sz="422"/>
            </a:lvl4pPr>
            <a:lvl5pPr marL="772302" indent="0">
              <a:buNone/>
              <a:defRPr sz="422"/>
            </a:lvl5pPr>
            <a:lvl6pPr marL="965378" indent="0">
              <a:buNone/>
              <a:defRPr sz="422"/>
            </a:lvl6pPr>
            <a:lvl7pPr marL="1158453" indent="0">
              <a:buNone/>
              <a:defRPr sz="422"/>
            </a:lvl7pPr>
            <a:lvl8pPr marL="1351529" indent="0">
              <a:buNone/>
              <a:defRPr sz="422"/>
            </a:lvl8pPr>
            <a:lvl9pPr marL="1544604" indent="0">
              <a:buNone/>
              <a:defRPr sz="42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44ECF34-1521-4840-A2E3-ED5E14F7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DA075F-1054-4F2C-B186-34F854255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D64C1E-AAE1-4CB1-854B-01770E2DC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558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6C32997-EBAF-4392-A9F2-841664229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943" y="486834"/>
            <a:ext cx="4440377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1C1ABA3-8038-42D2-86C3-6EA626AF1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3943" y="2434167"/>
            <a:ext cx="4440377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DE80C5-B17B-40DF-BC9C-097A906120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DCD6B-A954-4188-9012-95C4555662B8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F052B4-4B2F-41CD-B20A-C27F125E48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508734-D9CD-41C2-AEAB-1C42E8C2BA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44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l" defTabSz="386151" rtl="0" eaLnBrk="1" latinLnBrk="0" hangingPunct="1">
        <a:lnSpc>
          <a:spcPct val="90000"/>
        </a:lnSpc>
        <a:spcBef>
          <a:spcPct val="0"/>
        </a:spcBef>
        <a:buNone/>
        <a:defRPr sz="1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538" indent="-96538" algn="l" defTabSz="38615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2" kern="1200">
          <a:solidFill>
            <a:schemeClr val="tx1"/>
          </a:solidFill>
          <a:latin typeface="+mn-lt"/>
          <a:ea typeface="+mn-ea"/>
          <a:cs typeface="+mn-cs"/>
        </a:defRPr>
      </a:lvl1pPr>
      <a:lvl2pPr marL="289613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4" kern="1200">
          <a:solidFill>
            <a:schemeClr val="tx1"/>
          </a:solidFill>
          <a:latin typeface="+mn-lt"/>
          <a:ea typeface="+mn-ea"/>
          <a:cs typeface="+mn-cs"/>
        </a:defRPr>
      </a:lvl2pPr>
      <a:lvl3pPr marL="482689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5" kern="1200">
          <a:solidFill>
            <a:schemeClr val="tx1"/>
          </a:solidFill>
          <a:latin typeface="+mn-lt"/>
          <a:ea typeface="+mn-ea"/>
          <a:cs typeface="+mn-cs"/>
        </a:defRPr>
      </a:lvl3pPr>
      <a:lvl4pPr marL="675764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8840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1916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4991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8067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41142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3076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6151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9227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2302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5378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8453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1529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4604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do Trabalho:…"/>
          <p:cNvSpPr txBox="1"/>
          <p:nvPr/>
        </p:nvSpPr>
        <p:spPr>
          <a:xfrm>
            <a:off x="594000" y="1080000"/>
            <a:ext cx="3960000" cy="828000"/>
          </a:xfrm>
          <a:prstGeom prst="rect">
            <a:avLst/>
          </a:prstGeom>
          <a:noFill/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5610" tIns="15610" rIns="15610" bIns="15610" anchor="ctr"/>
          <a:lstStyle/>
          <a:p>
            <a:pPr algn="ctr"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1600" dirty="0" err="1">
                <a:solidFill>
                  <a:srgbClr val="4853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sz="1600" dirty="0">
                <a:solidFill>
                  <a:srgbClr val="4853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sz="1600" dirty="0" err="1">
                <a:solidFill>
                  <a:srgbClr val="4853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</a:t>
            </a:r>
            <a:endParaRPr sz="1600" dirty="0">
              <a:solidFill>
                <a:srgbClr val="4853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2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e </a:t>
            </a:r>
            <a:r>
              <a:rPr lang="pt-BR" sz="1200" dirty="0" err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co-Autores</a:t>
            </a:r>
            <a:endParaRPr lang="pt-BR" sz="12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12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endParaRPr sz="12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Retângulo 8"/>
          <p:cNvGrpSpPr/>
          <p:nvPr/>
        </p:nvGrpSpPr>
        <p:grpSpPr>
          <a:xfrm>
            <a:off x="144000" y="2052000"/>
            <a:ext cx="2376000" cy="180000"/>
            <a:chOff x="0" y="0"/>
            <a:chExt cx="2390917" cy="224299"/>
          </a:xfrm>
          <a:solidFill>
            <a:srgbClr val="243A76"/>
          </a:solidFill>
        </p:grpSpPr>
        <p:sp>
          <p:nvSpPr>
            <p:cNvPr id="22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INTRODUÇÃO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INTRODUÇÃO</a:t>
              </a:r>
            </a:p>
          </p:txBody>
        </p:sp>
      </p:grpSp>
      <p:grpSp>
        <p:nvGrpSpPr>
          <p:cNvPr id="27" name="Retângulo 9"/>
          <p:cNvGrpSpPr/>
          <p:nvPr/>
        </p:nvGrpSpPr>
        <p:grpSpPr>
          <a:xfrm>
            <a:off x="144000" y="2231999"/>
            <a:ext cx="2376000" cy="2052000"/>
            <a:chOff x="0" y="0"/>
            <a:chExt cx="2390917" cy="1980000"/>
          </a:xfrm>
        </p:grpSpPr>
        <p:sp>
          <p:nvSpPr>
            <p:cNvPr id="25" name="Retângulo"/>
            <p:cNvSpPr/>
            <p:nvPr/>
          </p:nvSpPr>
          <p:spPr>
            <a:xfrm>
              <a:off x="0" y="-1"/>
              <a:ext cx="2390918" cy="198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Aqui vai o texto ..."/>
            <p:cNvSpPr txBox="1"/>
            <p:nvPr/>
          </p:nvSpPr>
          <p:spPr>
            <a:xfrm>
              <a:off x="0" y="-1"/>
              <a:ext cx="2390918" cy="26737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30" name="Retângulo 10"/>
          <p:cNvGrpSpPr/>
          <p:nvPr/>
        </p:nvGrpSpPr>
        <p:grpSpPr>
          <a:xfrm>
            <a:off x="2628000" y="2052000"/>
            <a:ext cx="2376000" cy="180000"/>
            <a:chOff x="0" y="0"/>
            <a:chExt cx="2390917" cy="224299"/>
          </a:xfrm>
          <a:solidFill>
            <a:srgbClr val="243A76"/>
          </a:solidFill>
        </p:grpSpPr>
        <p:sp>
          <p:nvSpPr>
            <p:cNvPr id="28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IGURAS, TABELAS E GRÁFICO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FIGURAS, TABELAS E GRÁFICOS</a:t>
              </a:r>
            </a:p>
          </p:txBody>
        </p:sp>
      </p:grpSp>
      <p:grpSp>
        <p:nvGrpSpPr>
          <p:cNvPr id="33" name="Retângulo 11"/>
          <p:cNvGrpSpPr/>
          <p:nvPr/>
        </p:nvGrpSpPr>
        <p:grpSpPr>
          <a:xfrm>
            <a:off x="2628000" y="2232000"/>
            <a:ext cx="2376000" cy="3222000"/>
            <a:chOff x="0" y="0"/>
            <a:chExt cx="2390917" cy="3240000"/>
          </a:xfrm>
        </p:grpSpPr>
        <p:sp>
          <p:nvSpPr>
            <p:cNvPr id="31" name="Retângulo"/>
            <p:cNvSpPr/>
            <p:nvPr/>
          </p:nvSpPr>
          <p:spPr>
            <a:xfrm>
              <a:off x="0" y="-1"/>
              <a:ext cx="2390918" cy="324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Aqui vai o texto ..."/>
            <p:cNvSpPr txBox="1"/>
            <p:nvPr/>
          </p:nvSpPr>
          <p:spPr>
            <a:xfrm>
              <a:off x="0" y="-1"/>
              <a:ext cx="2390918" cy="23489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36" name="Retângulo 16"/>
          <p:cNvGrpSpPr/>
          <p:nvPr/>
        </p:nvGrpSpPr>
        <p:grpSpPr>
          <a:xfrm>
            <a:off x="144000" y="4392000"/>
            <a:ext cx="2376000" cy="180000"/>
            <a:chOff x="0" y="0"/>
            <a:chExt cx="2390918" cy="206889"/>
          </a:xfrm>
          <a:solidFill>
            <a:srgbClr val="243A76"/>
          </a:solidFill>
        </p:grpSpPr>
        <p:sp>
          <p:nvSpPr>
            <p:cNvPr id="34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LATO DE CASO"/>
            <p:cNvSpPr txBox="1"/>
            <p:nvPr/>
          </p:nvSpPr>
          <p:spPr>
            <a:xfrm>
              <a:off x="0" y="0"/>
              <a:ext cx="2375997" cy="179999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RELATO DE CASO</a:t>
              </a:r>
            </a:p>
          </p:txBody>
        </p:sp>
      </p:grpSp>
      <p:grpSp>
        <p:nvGrpSpPr>
          <p:cNvPr id="39" name="Retângulo 17"/>
          <p:cNvGrpSpPr/>
          <p:nvPr/>
        </p:nvGrpSpPr>
        <p:grpSpPr>
          <a:xfrm>
            <a:off x="144000" y="4571999"/>
            <a:ext cx="2376000" cy="4392000"/>
            <a:chOff x="0" y="0"/>
            <a:chExt cx="2390917" cy="4085771"/>
          </a:xfrm>
        </p:grpSpPr>
        <p:sp>
          <p:nvSpPr>
            <p:cNvPr id="37" name="Retângulo"/>
            <p:cNvSpPr/>
            <p:nvPr/>
          </p:nvSpPr>
          <p:spPr>
            <a:xfrm>
              <a:off x="0" y="0"/>
              <a:ext cx="2390918" cy="408577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Aqui vai o texto ..."/>
            <p:cNvSpPr txBox="1"/>
            <p:nvPr/>
          </p:nvSpPr>
          <p:spPr>
            <a:xfrm>
              <a:off x="0" y="0"/>
              <a:ext cx="2390918" cy="22572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43" name="Retângulo 18"/>
          <p:cNvGrpSpPr/>
          <p:nvPr/>
        </p:nvGrpSpPr>
        <p:grpSpPr>
          <a:xfrm>
            <a:off x="2628000" y="5562000"/>
            <a:ext cx="2376000" cy="180000"/>
            <a:chOff x="0" y="0"/>
            <a:chExt cx="2390917" cy="224299"/>
          </a:xfrm>
          <a:solidFill>
            <a:srgbClr val="243A76"/>
          </a:solidFill>
        </p:grpSpPr>
        <p:sp>
          <p:nvSpPr>
            <p:cNvPr id="41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 anchorCtr="0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DISCUSSÃO: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 anchorCtr="0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DISCUSSÃO</a:t>
              </a:r>
            </a:p>
          </p:txBody>
        </p:sp>
      </p:grpSp>
      <p:grpSp>
        <p:nvGrpSpPr>
          <p:cNvPr id="46" name="Retângulo 19"/>
          <p:cNvGrpSpPr/>
          <p:nvPr/>
        </p:nvGrpSpPr>
        <p:grpSpPr>
          <a:xfrm>
            <a:off x="2628000" y="5741999"/>
            <a:ext cx="2376000" cy="1468800"/>
            <a:chOff x="0" y="0"/>
            <a:chExt cx="2390917" cy="1260000"/>
          </a:xfrm>
        </p:grpSpPr>
        <p:sp>
          <p:nvSpPr>
            <p:cNvPr id="44" name="Retângulo"/>
            <p:cNvSpPr/>
            <p:nvPr/>
          </p:nvSpPr>
          <p:spPr>
            <a:xfrm>
              <a:off x="0" y="0"/>
              <a:ext cx="2390918" cy="1260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Aqui vai o texto ..."/>
            <p:cNvSpPr txBox="1"/>
            <p:nvPr/>
          </p:nvSpPr>
          <p:spPr>
            <a:xfrm>
              <a:off x="0" y="0"/>
              <a:ext cx="2390918" cy="24386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sz="8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sz="800"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  <p:grpSp>
        <p:nvGrpSpPr>
          <p:cNvPr id="49" name="Retângulo 20"/>
          <p:cNvGrpSpPr/>
          <p:nvPr/>
        </p:nvGrpSpPr>
        <p:grpSpPr>
          <a:xfrm>
            <a:off x="2628000" y="7318800"/>
            <a:ext cx="2376001" cy="180000"/>
            <a:chOff x="0" y="0"/>
            <a:chExt cx="2390917" cy="224299"/>
          </a:xfrm>
          <a:solidFill>
            <a:srgbClr val="243A76"/>
          </a:solidFill>
        </p:grpSpPr>
        <p:sp>
          <p:nvSpPr>
            <p:cNvPr id="47" name="Retângulo"/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FERÊNCIAS BIBLIOGRÁFICAS"/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REFERÊNCIAS BIBLIOGRÁFICAS</a:t>
              </a:r>
            </a:p>
          </p:txBody>
        </p:sp>
      </p:grpSp>
      <p:grpSp>
        <p:nvGrpSpPr>
          <p:cNvPr id="52" name="Retângulo 21"/>
          <p:cNvGrpSpPr/>
          <p:nvPr/>
        </p:nvGrpSpPr>
        <p:grpSpPr>
          <a:xfrm>
            <a:off x="2628000" y="7498800"/>
            <a:ext cx="2376001" cy="1468800"/>
            <a:chOff x="0" y="0"/>
            <a:chExt cx="2390917" cy="1260000"/>
          </a:xfrm>
        </p:grpSpPr>
        <p:sp>
          <p:nvSpPr>
            <p:cNvPr id="50" name="Retângulo"/>
            <p:cNvSpPr/>
            <p:nvPr/>
          </p:nvSpPr>
          <p:spPr>
            <a:xfrm>
              <a:off x="0" y="-1"/>
              <a:ext cx="2390918" cy="12600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54000" rIns="54000" bIns="54000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Aqui vai o texto ..."/>
            <p:cNvSpPr txBox="1"/>
            <p:nvPr/>
          </p:nvSpPr>
          <p:spPr>
            <a:xfrm>
              <a:off x="0" y="-1"/>
              <a:ext cx="2390918" cy="250337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4000" tIns="54000" rIns="54000" bIns="54000" numCol="1" anchor="t">
              <a:noAutofit/>
            </a:bodyPr>
            <a:lstStyle>
              <a:lvl1pPr>
                <a:defRPr sz="600">
                  <a:solidFill>
                    <a:srgbClr val="404040"/>
                  </a:solidFill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dirty="0" err="1">
                  <a:latin typeface="Arial" panose="020B0604020202020204" pitchFamily="34" charset="0"/>
                  <a:cs typeface="Arial" panose="020B0604020202020204" pitchFamily="34" charset="0"/>
                </a:rPr>
                <a:t>Aqui</a:t>
              </a: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dirty="0" err="1">
                  <a:latin typeface="Arial" panose="020B0604020202020204" pitchFamily="34" charset="0"/>
                  <a:cs typeface="Arial" panose="020B0604020202020204" pitchFamily="34" charset="0"/>
                </a:rPr>
                <a:t>vai</a:t>
              </a: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dirty="0" err="1">
                  <a:latin typeface="Arial" panose="020B0604020202020204" pitchFamily="34" charset="0"/>
                  <a:cs typeface="Arial" panose="020B0604020202020204" pitchFamily="34" charset="0"/>
                </a:rPr>
                <a:t>texto</a:t>
              </a:r>
              <a:r>
                <a:rPr dirty="0">
                  <a:latin typeface="Arial" panose="020B0604020202020204" pitchFamily="34" charset="0"/>
                  <a:cs typeface="Arial" panose="020B0604020202020204" pitchFamily="34" charset="0"/>
                </a:rPr>
                <a:t> ...</a:t>
              </a:r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ELO TEMPLATE E POSTER">
  <a:themeElements>
    <a:clrScheme name="MODELO TEMPLATE E POS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8D94"/>
      </a:accent1>
      <a:accent2>
        <a:srgbClr val="D5E8EA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00FF"/>
      </a:hlink>
      <a:folHlink>
        <a:srgbClr val="FF00FF"/>
      </a:folHlink>
    </a:clrScheme>
    <a:fontScheme name="MODELO TEMPLATE E POSTER">
      <a:majorFont>
        <a:latin typeface="Georgia"/>
        <a:ea typeface="Georgia"/>
        <a:cs typeface="Georgia"/>
      </a:majorFont>
      <a:minorFont>
        <a:latin typeface="Helvetica"/>
        <a:ea typeface="Helvetica"/>
        <a:cs typeface="Helvetica"/>
      </a:minorFont>
    </a:fontScheme>
    <a:fmtScheme name="MODELO TEMPLATE E POS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ctr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round/>
        </a:ln>
        <a:effectLst>
          <a:outerShdw blurRad="12700" dir="5400000" rotWithShape="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t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44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Trebuchet MS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</dc:creator>
  <cp:lastModifiedBy>Rodrigo</cp:lastModifiedBy>
  <cp:revision>18</cp:revision>
  <dcterms:modified xsi:type="dcterms:W3CDTF">2023-07-24T20:51:30Z</dcterms:modified>
</cp:coreProperties>
</file>