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5143500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lide de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5920" y="2840400"/>
            <a:ext cx="4371480" cy="195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BA824E5-440E-4221-83A8-B1D274F202ED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257040" y="2139480"/>
            <a:ext cx="462888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údo com Le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57040" y="363960"/>
            <a:ext cx="1691640" cy="1549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2010960" y="363960"/>
            <a:ext cx="2874960" cy="780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257040" y="1913400"/>
            <a:ext cx="1691640" cy="625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D32E5B6-8163-44F2-BA4B-F715615F2AE0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m com Le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08000" y="6400800"/>
            <a:ext cx="3085920" cy="7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008000" y="817200"/>
            <a:ext cx="3085920" cy="548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008000" y="7156440"/>
            <a:ext cx="3085920" cy="107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02AF203-3350-493A-9F09-821CB6EAE069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e texto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257040" y="2133720"/>
            <a:ext cx="462888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9EDCF93-167F-480C-A56C-1A2CB21D0F72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e texto verticai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28880" y="366120"/>
            <a:ext cx="1157040" cy="780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257040" y="366120"/>
            <a:ext cx="3385800" cy="780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2C8BC04-6E21-4005-804F-7A62F07D0951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e conteúd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57040" y="2133720"/>
            <a:ext cx="462888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AC449E7-7DB2-4502-881B-B7F748FA18F6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beçalho da Seç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06440" y="5875920"/>
            <a:ext cx="4371480" cy="1815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t-BR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06440" y="3875760"/>
            <a:ext cx="4371480" cy="1999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pt-BR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7282350-C716-41EA-931C-A8DE5A41DD45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as Partes de Conteúd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257040" y="2133720"/>
            <a:ext cx="227124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2614680" y="2133720"/>
            <a:ext cx="227124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E1ABFFD-D69E-4A13-8289-99D07D867284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ç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257040" y="2046960"/>
            <a:ext cx="2272320" cy="852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57040" y="2899800"/>
            <a:ext cx="2272320" cy="526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2612880" y="2046960"/>
            <a:ext cx="2273040" cy="852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612880" y="2899800"/>
            <a:ext cx="2273040" cy="526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479899C-CFED-45E9-A78D-EF6C3D17ACFA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mente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5BD8121-A704-4426-8DA4-1B4C3F8B18E5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257040" y="2139480"/>
            <a:ext cx="462888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m branc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BE31A4D-B66A-4535-A3C2-CC8E01CF8152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888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257040" y="2139480"/>
            <a:ext cx="462888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Retângulo 8"/>
          <p:cNvGrpSpPr/>
          <p:nvPr/>
        </p:nvGrpSpPr>
        <p:grpSpPr>
          <a:xfrm>
            <a:off x="144000" y="2052000"/>
            <a:ext cx="2375640" cy="179640"/>
            <a:chOff x="144000" y="2052000"/>
            <a:chExt cx="2375640" cy="179640"/>
          </a:xfrm>
        </p:grpSpPr>
        <p:sp>
          <p:nvSpPr>
            <p:cNvPr id="62" name="Retângulo"/>
            <p:cNvSpPr/>
            <p:nvPr/>
          </p:nvSpPr>
          <p:spPr>
            <a:xfrm>
              <a:off x="144000" y="20660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00b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3" name="INTRODUÇÃO"/>
            <p:cNvSpPr/>
            <p:nvPr/>
          </p:nvSpPr>
          <p:spPr>
            <a:xfrm>
              <a:off x="144000" y="20520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INTRODUÇÃO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4" name="Retângulo 9"/>
          <p:cNvGrpSpPr/>
          <p:nvPr/>
        </p:nvGrpSpPr>
        <p:grpSpPr>
          <a:xfrm>
            <a:off x="144000" y="2232000"/>
            <a:ext cx="2375640" cy="2051640"/>
            <a:chOff x="144000" y="2232000"/>
            <a:chExt cx="2375640" cy="2051640"/>
          </a:xfrm>
        </p:grpSpPr>
        <p:sp>
          <p:nvSpPr>
            <p:cNvPr id="65" name="Retângulo"/>
            <p:cNvSpPr/>
            <p:nvPr/>
          </p:nvSpPr>
          <p:spPr>
            <a:xfrm>
              <a:off x="144000" y="2232000"/>
              <a:ext cx="2375640" cy="20516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6" name="Aqui vai o texto ..."/>
            <p:cNvSpPr/>
            <p:nvPr/>
          </p:nvSpPr>
          <p:spPr>
            <a:xfrm>
              <a:off x="144000" y="2232000"/>
              <a:ext cx="2375640" cy="205164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7" name="Retângulo 10"/>
          <p:cNvGrpSpPr/>
          <p:nvPr/>
        </p:nvGrpSpPr>
        <p:grpSpPr>
          <a:xfrm>
            <a:off x="2574000" y="2052000"/>
            <a:ext cx="2375640" cy="179640"/>
            <a:chOff x="2574000" y="2052000"/>
            <a:chExt cx="2375640" cy="179640"/>
          </a:xfrm>
        </p:grpSpPr>
        <p:sp>
          <p:nvSpPr>
            <p:cNvPr id="68" name="Retângulo"/>
            <p:cNvSpPr/>
            <p:nvPr/>
          </p:nvSpPr>
          <p:spPr>
            <a:xfrm>
              <a:off x="2574000" y="20660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9" name="FIGURAS, TABELAS E GRÁFICOS"/>
            <p:cNvSpPr/>
            <p:nvPr/>
          </p:nvSpPr>
          <p:spPr>
            <a:xfrm>
              <a:off x="2574000" y="20520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DISCUSSÃO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0" name="Retângulo 17"/>
          <p:cNvGrpSpPr/>
          <p:nvPr/>
        </p:nvGrpSpPr>
        <p:grpSpPr>
          <a:xfrm>
            <a:off x="144000" y="4572000"/>
            <a:ext cx="2375640" cy="2231280"/>
            <a:chOff x="144000" y="4572000"/>
            <a:chExt cx="2375640" cy="2231280"/>
          </a:xfrm>
        </p:grpSpPr>
        <p:sp>
          <p:nvSpPr>
            <p:cNvPr id="71" name="Retângulo"/>
            <p:cNvSpPr/>
            <p:nvPr/>
          </p:nvSpPr>
          <p:spPr>
            <a:xfrm>
              <a:off x="144000" y="4572000"/>
              <a:ext cx="2375640" cy="212796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2" name="Aqui vai o texto ..."/>
            <p:cNvSpPr/>
            <p:nvPr/>
          </p:nvSpPr>
          <p:spPr>
            <a:xfrm>
              <a:off x="144000" y="4572000"/>
              <a:ext cx="2375640" cy="223128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</a:t>
              </a:r>
              <a:r>
                <a:rPr b="0" lang="pt-BR" sz="6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...</a:t>
              </a:r>
              <a:endParaRPr b="0" lang="pt-BR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3" name="Retângulo 18"/>
          <p:cNvGrpSpPr/>
          <p:nvPr/>
        </p:nvGrpSpPr>
        <p:grpSpPr>
          <a:xfrm>
            <a:off x="2574000" y="4423680"/>
            <a:ext cx="2375640" cy="179640"/>
            <a:chOff x="2574000" y="4423680"/>
            <a:chExt cx="2375640" cy="179640"/>
          </a:xfrm>
        </p:grpSpPr>
        <p:sp>
          <p:nvSpPr>
            <p:cNvPr id="74" name="Retângulo"/>
            <p:cNvSpPr/>
            <p:nvPr/>
          </p:nvSpPr>
          <p:spPr>
            <a:xfrm>
              <a:off x="2574000" y="443772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5" name="DISCUSSÃO:"/>
            <p:cNvSpPr/>
            <p:nvPr/>
          </p:nvSpPr>
          <p:spPr>
            <a:xfrm>
              <a:off x="2574000" y="442368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CONCLUSÃO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6" name="Retângulo 19"/>
          <p:cNvGrpSpPr/>
          <p:nvPr/>
        </p:nvGrpSpPr>
        <p:grpSpPr>
          <a:xfrm>
            <a:off x="2575080" y="4589640"/>
            <a:ext cx="2375640" cy="2082240"/>
            <a:chOff x="2575080" y="4589640"/>
            <a:chExt cx="2375640" cy="2082240"/>
          </a:xfrm>
        </p:grpSpPr>
        <p:sp>
          <p:nvSpPr>
            <p:cNvPr id="77" name="Retângulo"/>
            <p:cNvSpPr/>
            <p:nvPr/>
          </p:nvSpPr>
          <p:spPr>
            <a:xfrm>
              <a:off x="2575080" y="4589640"/>
              <a:ext cx="2375640" cy="20822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8" name="Aqui vai o texto ..."/>
            <p:cNvSpPr/>
            <p:nvPr/>
          </p:nvSpPr>
          <p:spPr>
            <a:xfrm>
              <a:off x="2575080" y="4589640"/>
              <a:ext cx="2375640" cy="204552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defTabSz="914400">
                <a:lnSpc>
                  <a:spcPct val="100000"/>
                </a:lnSpc>
              </a:pPr>
              <a:endParaRPr b="0" lang="pt-BR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9" name="Retângulo 20"/>
          <p:cNvGrpSpPr/>
          <p:nvPr/>
        </p:nvGrpSpPr>
        <p:grpSpPr>
          <a:xfrm>
            <a:off x="2574000" y="6831720"/>
            <a:ext cx="2375640" cy="179640"/>
            <a:chOff x="2574000" y="6831720"/>
            <a:chExt cx="2375640" cy="179640"/>
          </a:xfrm>
        </p:grpSpPr>
        <p:sp>
          <p:nvSpPr>
            <p:cNvPr id="80" name="Retângulo"/>
            <p:cNvSpPr/>
            <p:nvPr/>
          </p:nvSpPr>
          <p:spPr>
            <a:xfrm>
              <a:off x="2574000" y="684540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1" name="REFERÊNCIAS BIBLIOGRÁFICAS"/>
            <p:cNvSpPr/>
            <p:nvPr/>
          </p:nvSpPr>
          <p:spPr>
            <a:xfrm>
              <a:off x="2574000" y="683172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REFERÊNCIAS BIBLIOGRÁFICAS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2" name="Retângulo 21"/>
          <p:cNvGrpSpPr/>
          <p:nvPr/>
        </p:nvGrpSpPr>
        <p:grpSpPr>
          <a:xfrm>
            <a:off x="2574000" y="7011360"/>
            <a:ext cx="2375640" cy="1955880"/>
            <a:chOff x="2574000" y="7011360"/>
            <a:chExt cx="2375640" cy="1955880"/>
          </a:xfrm>
        </p:grpSpPr>
        <p:sp>
          <p:nvSpPr>
            <p:cNvPr id="83" name="Retângulo"/>
            <p:cNvSpPr/>
            <p:nvPr/>
          </p:nvSpPr>
          <p:spPr>
            <a:xfrm>
              <a:off x="2574000" y="7011360"/>
              <a:ext cx="2375640" cy="19418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4" name="Aqui vai o texto ..."/>
            <p:cNvSpPr/>
            <p:nvPr/>
          </p:nvSpPr>
          <p:spPr>
            <a:xfrm>
              <a:off x="2574000" y="7011360"/>
              <a:ext cx="2375640" cy="195588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6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5" name="Retângulo 8"/>
          <p:cNvGrpSpPr/>
          <p:nvPr/>
        </p:nvGrpSpPr>
        <p:grpSpPr>
          <a:xfrm>
            <a:off x="144000" y="4409640"/>
            <a:ext cx="2375640" cy="179640"/>
            <a:chOff x="144000" y="4409640"/>
            <a:chExt cx="2375640" cy="179640"/>
          </a:xfrm>
        </p:grpSpPr>
        <p:sp>
          <p:nvSpPr>
            <p:cNvPr id="86" name="Retângulo"/>
            <p:cNvSpPr/>
            <p:nvPr/>
          </p:nvSpPr>
          <p:spPr>
            <a:xfrm>
              <a:off x="144000" y="442368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00b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7" name="INTRODUÇÃO"/>
            <p:cNvSpPr/>
            <p:nvPr/>
          </p:nvSpPr>
          <p:spPr>
            <a:xfrm>
              <a:off x="144000" y="440964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RELATO DE CASO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8" name="FIGURAS, TABELAS E GRÁFICOS"/>
          <p:cNvSpPr/>
          <p:nvPr/>
        </p:nvSpPr>
        <p:spPr>
          <a:xfrm>
            <a:off x="126000" y="6817680"/>
            <a:ext cx="2375640" cy="179640"/>
          </a:xfrm>
          <a:prstGeom prst="rect">
            <a:avLst/>
          </a:prstGeom>
          <a:solidFill>
            <a:srgbClr val="111111"/>
          </a:solidFill>
          <a:ln w="317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54000" rIns="15480" tIns="15480" bIns="1548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pt-BR" sz="700" strike="noStrike" u="none">
                <a:solidFill>
                  <a:schemeClr val="lt1"/>
                </a:solidFill>
                <a:effectLst/>
                <a:uFillTx/>
                <a:latin typeface="Trebuchet MS"/>
                <a:ea typeface="Trebuchet MS"/>
              </a:rPr>
              <a:t>FIGURAS, TABELAS E GRÁFICOS</a:t>
            </a:r>
            <a:endParaRPr b="0" lang="pt-BR" sz="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89" name="Retângulo 17"/>
          <p:cNvGrpSpPr/>
          <p:nvPr/>
        </p:nvGrpSpPr>
        <p:grpSpPr>
          <a:xfrm>
            <a:off x="126000" y="6997680"/>
            <a:ext cx="2375640" cy="1969560"/>
            <a:chOff x="126000" y="6997680"/>
            <a:chExt cx="2375640" cy="1969560"/>
          </a:xfrm>
        </p:grpSpPr>
        <p:sp>
          <p:nvSpPr>
            <p:cNvPr id="90" name="Retângulo"/>
            <p:cNvSpPr/>
            <p:nvPr/>
          </p:nvSpPr>
          <p:spPr>
            <a:xfrm>
              <a:off x="126000" y="6997680"/>
              <a:ext cx="2375640" cy="196956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1" name="Aqui vai o texto ..."/>
            <p:cNvSpPr/>
            <p:nvPr/>
          </p:nvSpPr>
          <p:spPr>
            <a:xfrm>
              <a:off x="126000" y="6997680"/>
              <a:ext cx="2375640" cy="196956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2" name="Retângulo 9"/>
          <p:cNvGrpSpPr/>
          <p:nvPr/>
        </p:nvGrpSpPr>
        <p:grpSpPr>
          <a:xfrm>
            <a:off x="2574000" y="2225880"/>
            <a:ext cx="2375640" cy="2051640"/>
            <a:chOff x="2574000" y="2225880"/>
            <a:chExt cx="2375640" cy="2051640"/>
          </a:xfrm>
        </p:grpSpPr>
        <p:sp>
          <p:nvSpPr>
            <p:cNvPr id="93" name="Retângulo"/>
            <p:cNvSpPr/>
            <p:nvPr/>
          </p:nvSpPr>
          <p:spPr>
            <a:xfrm>
              <a:off x="2574000" y="2225880"/>
              <a:ext cx="2375640" cy="20516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4" name="Aqui vai o texto ..."/>
            <p:cNvSpPr/>
            <p:nvPr/>
          </p:nvSpPr>
          <p:spPr>
            <a:xfrm>
              <a:off x="2574000" y="2225880"/>
              <a:ext cx="2375640" cy="205164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</a:t>
              </a:r>
              <a:r>
                <a:rPr b="0" lang="pt-BR" sz="600" strike="noStrike" u="none">
                  <a:solidFill>
                    <a:srgbClr val="404040"/>
                  </a:solidFill>
                  <a:effectLst/>
                  <a:uFillTx/>
                  <a:latin typeface="Trebuchet MS"/>
                  <a:ea typeface="Trebuchet MS"/>
                </a:rPr>
                <a:t>...</a:t>
              </a:r>
              <a:endParaRPr b="0" lang="pt-BR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5" name="Título do Trabalho:…"/>
          <p:cNvSpPr/>
          <p:nvPr/>
        </p:nvSpPr>
        <p:spPr>
          <a:xfrm>
            <a:off x="0" y="1055160"/>
            <a:ext cx="5148000" cy="956520"/>
          </a:xfrm>
          <a:prstGeom prst="rect">
            <a:avLst/>
          </a:prstGeom>
          <a:noFill/>
          <a:ln w="3175">
            <a:noFill/>
          </a:ln>
        </p:spPr>
        <p:style>
          <a:lnRef idx="0"/>
          <a:fillRef idx="0"/>
          <a:effectRef idx="0"/>
          <a:fontRef idx="minor"/>
        </p:style>
        <p:txBody>
          <a:bodyPr lIns="15480" rIns="15480" tIns="15480" bIns="154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pt-BR" sz="2000" strike="noStrike" u="none">
                <a:solidFill>
                  <a:srgbClr val="48535b"/>
                </a:solidFill>
                <a:effectLst/>
                <a:uFillTx/>
                <a:latin typeface="Arial"/>
                <a:ea typeface="Arial"/>
              </a:rPr>
              <a:t>Título do Trabalho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pt-BR" sz="1200" strike="noStrike" u="non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Autor e co-Autores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pt-BR" sz="1200" strike="noStrike" u="non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Instituição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LibreOffice/25.2.7.2$Windows_X86_64 LibreOffice_project/5cbfd1ab6520636bb5f7b99185aa69bd7456825d</Application>
  <AppVersion>15.0000</AppVersion>
  <Words>50</Words>
  <Paragraphs>15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2024-01-09T13:58:08Z</dcterms:created>
  <dc:creator>User</dc:creator>
  <dc:description/>
  <dc:language>pt-BR</dc:language>
  <cp:lastModifiedBy/>
  <dcterms:modified xsi:type="dcterms:W3CDTF">2026-07-07T16:30:54Z</dcterms:modified>
  <cp:revision>19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(16:9)</vt:lpwstr>
  </property>
  <property fmtid="{D5CDD505-2E9C-101B-9397-08002B2CF9AE}" pid="3" name="Slides">
    <vt:i4>1</vt:i4>
  </property>
</Properties>
</file>