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5143500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ide d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5920" y="2840400"/>
            <a:ext cx="4371480" cy="195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DBF83D7-01CD-4940-AE79-89EBECE65BC0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údo com 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57040" y="363960"/>
            <a:ext cx="1691640" cy="154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2010960" y="363960"/>
            <a:ext cx="2874960" cy="780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257040" y="1913400"/>
            <a:ext cx="1691640" cy="625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90163E6-EBB9-416F-AA60-87A4D30F6B9F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m com 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08000" y="6400800"/>
            <a:ext cx="3085920" cy="7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008000" y="817200"/>
            <a:ext cx="3085920" cy="548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008000" y="7156440"/>
            <a:ext cx="3085920" cy="107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00682F2-6E98-4B91-90F5-DF947B12422D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e texto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462888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8C0B9F4-9427-4478-A99A-95AC8FA512BD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e texto verticai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28880" y="366120"/>
            <a:ext cx="1157040" cy="780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57040" y="366120"/>
            <a:ext cx="3385800" cy="780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DE946B6-1212-4117-AA61-2FFD6C3DCAD1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e conteúd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462888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52160C5-0492-4092-B37F-2726ED6ADF88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beçalho da Seç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06440" y="5875920"/>
            <a:ext cx="4371480" cy="1815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t-BR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06440" y="3875760"/>
            <a:ext cx="4371480" cy="1999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pt-BR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D434A79-E908-4D4B-B9F0-8C7B542A33E2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as Partes de Conteúd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257040" y="2133720"/>
            <a:ext cx="227124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2614680" y="2133720"/>
            <a:ext cx="2271240" cy="603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5CC7EC5-7BB7-4A0C-8E55-367025B6352D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ç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57040" y="2046960"/>
            <a:ext cx="2272320" cy="852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57040" y="2899800"/>
            <a:ext cx="2272320" cy="526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2612880" y="2046960"/>
            <a:ext cx="2273040" cy="852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612880" y="2899800"/>
            <a:ext cx="2273040" cy="526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nível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Terceiro nível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nível</a:t>
            </a:r>
            <a:endParaRPr b="0" lang="pt-B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BF175E0-8BC4-4195-86B8-BC0D2D474EFC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ment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7040" y="366120"/>
            <a:ext cx="4628880" cy="152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título mestre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582CE0-964D-433B-B4C1-750E0F654D0A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m branc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257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1757520" y="8475120"/>
            <a:ext cx="16282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3686040" y="8475120"/>
            <a:ext cx="1199880" cy="4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7DD06B1-F32B-4126-A7C3-A3A86FE3B3C3}" type="slidenum">
              <a:rPr b="0" lang="pt-B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888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257040" y="2139480"/>
            <a:ext cx="462888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b="0" lang="pt-B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b="0" lang="pt-B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ítulo do Trabalho:…"/>
          <p:cNvSpPr/>
          <p:nvPr/>
        </p:nvSpPr>
        <p:spPr>
          <a:xfrm>
            <a:off x="0" y="1055160"/>
            <a:ext cx="5148000" cy="956520"/>
          </a:xfrm>
          <a:prstGeom prst="rect">
            <a:avLst/>
          </a:prstGeom>
          <a:noFill/>
          <a:ln w="3175">
            <a:noFill/>
          </a:ln>
        </p:spPr>
        <p:style>
          <a:lnRef idx="0"/>
          <a:fillRef idx="0"/>
          <a:effectRef idx="0"/>
          <a:fontRef idx="minor"/>
        </p:style>
        <p:txBody>
          <a:bodyPr lIns="15480" rIns="15480" tIns="15480" bIns="154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pt-BR" sz="2000" strike="noStrike" u="none">
                <a:solidFill>
                  <a:srgbClr val="48535b"/>
                </a:solidFill>
                <a:effectLst/>
                <a:uFillTx/>
                <a:latin typeface="Arial"/>
                <a:ea typeface="Arial"/>
              </a:rPr>
              <a:t>Título do Trabalho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1200" strike="noStrike" u="non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Autor e co-Autores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1200" strike="noStrike" u="non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Instituição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2" name="Retângulo 8"/>
          <p:cNvGrpSpPr/>
          <p:nvPr/>
        </p:nvGrpSpPr>
        <p:grpSpPr>
          <a:xfrm>
            <a:off x="144000" y="2052000"/>
            <a:ext cx="2375640" cy="179640"/>
            <a:chOff x="144000" y="2052000"/>
            <a:chExt cx="2375640" cy="179640"/>
          </a:xfrm>
        </p:grpSpPr>
        <p:sp>
          <p:nvSpPr>
            <p:cNvPr id="63" name="Retângulo"/>
            <p:cNvSpPr/>
            <p:nvPr/>
          </p:nvSpPr>
          <p:spPr>
            <a:xfrm>
              <a:off x="144000" y="206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fbd0a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4" name="INTRODUÇÃO"/>
            <p:cNvSpPr/>
            <p:nvPr/>
          </p:nvSpPr>
          <p:spPr>
            <a:xfrm>
              <a:off x="144000" y="205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4f81b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INTRODUÇÃO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5" name="Retângulo 9"/>
          <p:cNvGrpSpPr/>
          <p:nvPr/>
        </p:nvGrpSpPr>
        <p:grpSpPr>
          <a:xfrm>
            <a:off x="144000" y="2232000"/>
            <a:ext cx="2375640" cy="1468440"/>
            <a:chOff x="144000" y="2232000"/>
            <a:chExt cx="2375640" cy="1468440"/>
          </a:xfrm>
        </p:grpSpPr>
        <p:sp>
          <p:nvSpPr>
            <p:cNvPr id="66" name="Retângulo"/>
            <p:cNvSpPr/>
            <p:nvPr/>
          </p:nvSpPr>
          <p:spPr>
            <a:xfrm>
              <a:off x="144000" y="22320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7" name="Aqui vai o texto ..."/>
            <p:cNvSpPr/>
            <p:nvPr/>
          </p:nvSpPr>
          <p:spPr>
            <a:xfrm>
              <a:off x="144000" y="2232000"/>
              <a:ext cx="2375640" cy="19800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</a:t>
              </a:r>
              <a:r>
                <a:rPr b="0" lang="pt-BR" sz="6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...</a:t>
              </a: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8" name="Retângulo 10"/>
          <p:cNvGrpSpPr/>
          <p:nvPr/>
        </p:nvGrpSpPr>
        <p:grpSpPr>
          <a:xfrm>
            <a:off x="2628000" y="2052000"/>
            <a:ext cx="2375640" cy="179640"/>
            <a:chOff x="2628000" y="2052000"/>
            <a:chExt cx="2375640" cy="179640"/>
          </a:xfrm>
        </p:grpSpPr>
        <p:sp>
          <p:nvSpPr>
            <p:cNvPr id="69" name="Retângulo"/>
            <p:cNvSpPr/>
            <p:nvPr/>
          </p:nvSpPr>
          <p:spPr>
            <a:xfrm>
              <a:off x="2628000" y="206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0" name="FIGURAS, TABELAS E GRÁFICOS"/>
            <p:cNvSpPr/>
            <p:nvPr/>
          </p:nvSpPr>
          <p:spPr>
            <a:xfrm>
              <a:off x="2628000" y="205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FIGURAS, TABELAS E GRÁFICOS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1" name="Retângulo 11"/>
          <p:cNvGrpSpPr/>
          <p:nvPr/>
        </p:nvGrpSpPr>
        <p:grpSpPr>
          <a:xfrm>
            <a:off x="2628000" y="2232000"/>
            <a:ext cx="2375640" cy="3221640"/>
            <a:chOff x="2628000" y="2232000"/>
            <a:chExt cx="2375640" cy="3221640"/>
          </a:xfrm>
        </p:grpSpPr>
        <p:sp>
          <p:nvSpPr>
            <p:cNvPr id="72" name="Retângulo"/>
            <p:cNvSpPr/>
            <p:nvPr/>
          </p:nvSpPr>
          <p:spPr>
            <a:xfrm>
              <a:off x="2628000" y="2232000"/>
              <a:ext cx="2375640" cy="32216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3" name="Aqui vai o texto ..."/>
            <p:cNvSpPr/>
            <p:nvPr/>
          </p:nvSpPr>
          <p:spPr>
            <a:xfrm>
              <a:off x="2628000" y="2232000"/>
              <a:ext cx="2375640" cy="2332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4" name="Retângulo 17"/>
          <p:cNvGrpSpPr/>
          <p:nvPr/>
        </p:nvGrpSpPr>
        <p:grpSpPr>
          <a:xfrm>
            <a:off x="144000" y="3988800"/>
            <a:ext cx="2375640" cy="1468440"/>
            <a:chOff x="144000" y="3988800"/>
            <a:chExt cx="2375640" cy="1468440"/>
          </a:xfrm>
        </p:grpSpPr>
        <p:sp>
          <p:nvSpPr>
            <p:cNvPr id="75" name="Retângulo"/>
            <p:cNvSpPr/>
            <p:nvPr/>
          </p:nvSpPr>
          <p:spPr>
            <a:xfrm>
              <a:off x="144000" y="39888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6" name="Aqui vai o texto ..."/>
            <p:cNvSpPr/>
            <p:nvPr/>
          </p:nvSpPr>
          <p:spPr>
            <a:xfrm>
              <a:off x="144000" y="3988800"/>
              <a:ext cx="2375640" cy="146088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7" name="Retângulo 18"/>
          <p:cNvGrpSpPr/>
          <p:nvPr/>
        </p:nvGrpSpPr>
        <p:grpSpPr>
          <a:xfrm>
            <a:off x="2628000" y="5562000"/>
            <a:ext cx="2375640" cy="179640"/>
            <a:chOff x="2628000" y="5562000"/>
            <a:chExt cx="2375640" cy="179640"/>
          </a:xfrm>
        </p:grpSpPr>
        <p:sp>
          <p:nvSpPr>
            <p:cNvPr id="78" name="Retângulo"/>
            <p:cNvSpPr/>
            <p:nvPr/>
          </p:nvSpPr>
          <p:spPr>
            <a:xfrm>
              <a:off x="2628000" y="557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9" name="DISCUSSÃO:"/>
            <p:cNvSpPr/>
            <p:nvPr/>
          </p:nvSpPr>
          <p:spPr>
            <a:xfrm>
              <a:off x="2628000" y="556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CONCLUSÃO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0" name="Retângulo 19"/>
          <p:cNvGrpSpPr/>
          <p:nvPr/>
        </p:nvGrpSpPr>
        <p:grpSpPr>
          <a:xfrm>
            <a:off x="2628000" y="5742000"/>
            <a:ext cx="2375640" cy="1468440"/>
            <a:chOff x="2628000" y="5742000"/>
            <a:chExt cx="2375640" cy="1468440"/>
          </a:xfrm>
        </p:grpSpPr>
        <p:sp>
          <p:nvSpPr>
            <p:cNvPr id="81" name="Retângulo"/>
            <p:cNvSpPr/>
            <p:nvPr/>
          </p:nvSpPr>
          <p:spPr>
            <a:xfrm>
              <a:off x="2628000" y="57420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2" name="Aqui vai o texto ..."/>
            <p:cNvSpPr/>
            <p:nvPr/>
          </p:nvSpPr>
          <p:spPr>
            <a:xfrm>
              <a:off x="2628000" y="5742000"/>
              <a:ext cx="2375640" cy="28404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3" name="Retângulo 20"/>
          <p:cNvGrpSpPr/>
          <p:nvPr/>
        </p:nvGrpSpPr>
        <p:grpSpPr>
          <a:xfrm>
            <a:off x="2628000" y="7318800"/>
            <a:ext cx="2375640" cy="179640"/>
            <a:chOff x="2628000" y="7318800"/>
            <a:chExt cx="2375640" cy="179640"/>
          </a:xfrm>
        </p:grpSpPr>
        <p:sp>
          <p:nvSpPr>
            <p:cNvPr id="84" name="Retângulo"/>
            <p:cNvSpPr/>
            <p:nvPr/>
          </p:nvSpPr>
          <p:spPr>
            <a:xfrm>
              <a:off x="2628000" y="73328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5" name="REFERÊNCIAS BIBLIOGRÁFICAS"/>
            <p:cNvSpPr/>
            <p:nvPr/>
          </p:nvSpPr>
          <p:spPr>
            <a:xfrm>
              <a:off x="2628000" y="73188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REFERÊNCIAS BIBLIOGRÁFICAS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6" name="Retângulo 21"/>
          <p:cNvGrpSpPr/>
          <p:nvPr/>
        </p:nvGrpSpPr>
        <p:grpSpPr>
          <a:xfrm>
            <a:off x="2628000" y="7498800"/>
            <a:ext cx="2375640" cy="1468440"/>
            <a:chOff x="2628000" y="7498800"/>
            <a:chExt cx="2375640" cy="1468440"/>
          </a:xfrm>
        </p:grpSpPr>
        <p:sp>
          <p:nvSpPr>
            <p:cNvPr id="87" name="Retângulo"/>
            <p:cNvSpPr/>
            <p:nvPr/>
          </p:nvSpPr>
          <p:spPr>
            <a:xfrm>
              <a:off x="2628000" y="74988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8" name="Aqui vai o texto ..."/>
            <p:cNvSpPr/>
            <p:nvPr/>
          </p:nvSpPr>
          <p:spPr>
            <a:xfrm>
              <a:off x="2628000" y="7498800"/>
              <a:ext cx="2375640" cy="29160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6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" name="Retângulo 18"/>
          <p:cNvGrpSpPr/>
          <p:nvPr/>
        </p:nvGrpSpPr>
        <p:grpSpPr>
          <a:xfrm>
            <a:off x="144000" y="5562000"/>
            <a:ext cx="2375640" cy="179640"/>
            <a:chOff x="144000" y="5562000"/>
            <a:chExt cx="2375640" cy="179640"/>
          </a:xfrm>
        </p:grpSpPr>
        <p:sp>
          <p:nvSpPr>
            <p:cNvPr id="90" name="Retângulo"/>
            <p:cNvSpPr/>
            <p:nvPr/>
          </p:nvSpPr>
          <p:spPr>
            <a:xfrm>
              <a:off x="144000" y="55760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1" name="DISCUSSÃO:"/>
            <p:cNvSpPr/>
            <p:nvPr/>
          </p:nvSpPr>
          <p:spPr>
            <a:xfrm>
              <a:off x="144000" y="55620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RESULTADOS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2" name="Retângulo 19"/>
          <p:cNvGrpSpPr/>
          <p:nvPr/>
        </p:nvGrpSpPr>
        <p:grpSpPr>
          <a:xfrm>
            <a:off x="144000" y="5742000"/>
            <a:ext cx="2375640" cy="1468440"/>
            <a:chOff x="144000" y="5742000"/>
            <a:chExt cx="2375640" cy="1468440"/>
          </a:xfrm>
        </p:grpSpPr>
        <p:sp>
          <p:nvSpPr>
            <p:cNvPr id="93" name="Retângulo"/>
            <p:cNvSpPr/>
            <p:nvPr/>
          </p:nvSpPr>
          <p:spPr>
            <a:xfrm>
              <a:off x="144000" y="57420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4" name="Aqui vai o texto ..."/>
            <p:cNvSpPr/>
            <p:nvPr/>
          </p:nvSpPr>
          <p:spPr>
            <a:xfrm>
              <a:off x="144000" y="5742000"/>
              <a:ext cx="2375640" cy="28404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5" name="Retângulo 20"/>
          <p:cNvGrpSpPr/>
          <p:nvPr/>
        </p:nvGrpSpPr>
        <p:grpSpPr>
          <a:xfrm>
            <a:off x="144000" y="7318800"/>
            <a:ext cx="2375640" cy="179640"/>
            <a:chOff x="144000" y="7318800"/>
            <a:chExt cx="2375640" cy="179640"/>
          </a:xfrm>
        </p:grpSpPr>
        <p:sp>
          <p:nvSpPr>
            <p:cNvPr id="96" name="Retângulo"/>
            <p:cNvSpPr/>
            <p:nvPr/>
          </p:nvSpPr>
          <p:spPr>
            <a:xfrm>
              <a:off x="144000" y="733284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7" name="REFERÊNCIAS BIBLIOGRÁFICAS"/>
            <p:cNvSpPr/>
            <p:nvPr/>
          </p:nvSpPr>
          <p:spPr>
            <a:xfrm>
              <a:off x="144000" y="731880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DISCUSSÃO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8" name="Retângulo 21"/>
          <p:cNvGrpSpPr/>
          <p:nvPr/>
        </p:nvGrpSpPr>
        <p:grpSpPr>
          <a:xfrm>
            <a:off x="144000" y="7498800"/>
            <a:ext cx="2375640" cy="1468440"/>
            <a:chOff x="144000" y="7498800"/>
            <a:chExt cx="2375640" cy="1468440"/>
          </a:xfrm>
        </p:grpSpPr>
        <p:sp>
          <p:nvSpPr>
            <p:cNvPr id="99" name="Retângulo"/>
            <p:cNvSpPr/>
            <p:nvPr/>
          </p:nvSpPr>
          <p:spPr>
            <a:xfrm>
              <a:off x="144000" y="7498800"/>
              <a:ext cx="2375640" cy="146844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rgbClr val="ffffff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00" name="Aqui vai o texto ..."/>
            <p:cNvSpPr/>
            <p:nvPr/>
          </p:nvSpPr>
          <p:spPr>
            <a:xfrm>
              <a:off x="144000" y="7498800"/>
              <a:ext cx="2375640" cy="29160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54000" tIns="54000" bIns="54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pt-BR" sz="800" strike="noStrike" u="none">
                  <a:solidFill>
                    <a:srgbClr val="404040"/>
                  </a:solidFill>
                  <a:effectLst/>
                  <a:uFillTx/>
                  <a:latin typeface="Arial"/>
                  <a:ea typeface="Trebuchet MS"/>
                </a:rPr>
                <a:t>Aqui vai o texto ...</a:t>
              </a:r>
              <a:endParaRPr b="0" lang="pt-BR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01" name="Retângulo 18"/>
          <p:cNvGrpSpPr/>
          <p:nvPr/>
        </p:nvGrpSpPr>
        <p:grpSpPr>
          <a:xfrm>
            <a:off x="144000" y="3809520"/>
            <a:ext cx="2375640" cy="179640"/>
            <a:chOff x="144000" y="3809520"/>
            <a:chExt cx="2375640" cy="179640"/>
          </a:xfrm>
        </p:grpSpPr>
        <p:sp>
          <p:nvSpPr>
            <p:cNvPr id="102" name="Retângulo"/>
            <p:cNvSpPr/>
            <p:nvPr/>
          </p:nvSpPr>
          <p:spPr>
            <a:xfrm>
              <a:off x="144000" y="3823560"/>
              <a:ext cx="2375640" cy="151560"/>
            </a:xfrm>
            <a:prstGeom prst="rect">
              <a:avLst/>
            </a:prstGeom>
            <a:solidFill>
              <a:srgbClr val="111111"/>
            </a:solidFill>
            <a:ln w="3175">
              <a:solidFill>
                <a:srgbClr val="d9d9d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pt-BR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03" name="DISCUSSÃO:"/>
            <p:cNvSpPr/>
            <p:nvPr/>
          </p:nvSpPr>
          <p:spPr>
            <a:xfrm>
              <a:off x="144000" y="3809520"/>
              <a:ext cx="2375640" cy="179640"/>
            </a:xfrm>
            <a:prstGeom prst="rect">
              <a:avLst/>
            </a:prstGeom>
            <a:solidFill>
              <a:srgbClr val="111111"/>
            </a:solidFill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54000" rIns="15480" tIns="15480" bIns="15480" anchor="ctr">
              <a:noAutofit/>
            </a:bodyPr>
            <a:p>
              <a:pPr defTabSz="914400">
                <a:lnSpc>
                  <a:spcPct val="100000"/>
                </a:lnSpc>
              </a:pPr>
              <a:r>
                <a:rPr b="1" lang="pt-BR" sz="700" strike="noStrike" u="none">
                  <a:solidFill>
                    <a:schemeClr val="lt1"/>
                  </a:solidFill>
                  <a:effectLst/>
                  <a:uFillTx/>
                  <a:latin typeface="Trebuchet MS"/>
                  <a:ea typeface="Trebuchet MS"/>
                </a:rPr>
                <a:t>MATERIAL E MÉTODOS</a:t>
              </a:r>
              <a:endParaRPr b="0" lang="pt-BR" sz="7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LibreOffice/25.2.7.2$Windows_X86_64 LibreOffice_project/5cbfd1ab6520636bb5f7b99185aa69bd7456825d</Application>
  <AppVersion>15.0000</AppVersion>
  <Words>57</Words>
  <Paragraphs>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2024-01-09T13:58:08Z</dcterms:created>
  <dc:creator>User</dc:creator>
  <dc:description/>
  <dc:language>pt-BR</dc:language>
  <cp:lastModifiedBy/>
  <dcterms:modified xsi:type="dcterms:W3CDTF">2026-07-07T16:31:34Z</dcterms:modified>
  <cp:revision>19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(16:9)</vt:lpwstr>
  </property>
  <property fmtid="{D5CDD505-2E9C-101B-9397-08002B2CF9AE}" pid="3" name="Slides">
    <vt:i4>1</vt:i4>
  </property>
</Properties>
</file>